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4819470"/>
            <a:ext cx="11521280" cy="1200329"/>
          </a:xfrm>
          <a:prstGeom prst="rect">
            <a:avLst/>
          </a:prstGeom>
          <a:noFill/>
        </p:spPr>
        <p:txBody>
          <a:bodyPr wrap="square">
            <a:spAutoFit/>
          </a:bodyPr>
          <a:lstStyle/>
          <a:p>
            <a:pPr algn="l"/>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r>
              <a:rPr lang="en-US" b="1" i="0" dirty="0">
                <a:solidFill>
                  <a:srgbClr val="343434"/>
                </a:solidFill>
                <a:effectLst/>
                <a:latin typeface="Arial" panose="020B0604020202020204" pitchFamily="34" charset="0"/>
                <a:cs typeface="Arial" panose="020B0604020202020204" pitchFamily="34" charset="0"/>
              </a:rPr>
              <a:t>Example 2 </a:t>
            </a:r>
            <a:r>
              <a:rPr lang="en-US" b="1" i="0">
                <a:solidFill>
                  <a:srgbClr val="343434"/>
                </a:solidFill>
                <a:effectLst/>
                <a:latin typeface="Arial" panose="020B0604020202020204" pitchFamily="34" charset="0"/>
                <a:cs typeface="Arial" panose="020B0604020202020204" pitchFamily="34" charset="0"/>
              </a:rPr>
              <a:t>–</a:t>
            </a:r>
            <a:r>
              <a:rPr lang="en-US" b="0" i="0">
                <a:solidFill>
                  <a:srgbClr val="343434"/>
                </a:solidFill>
                <a:effectLst/>
                <a:latin typeface="Arial" panose="020B0604020202020204" pitchFamily="34" charset="0"/>
                <a:cs typeface="Arial" panose="020B0604020202020204" pitchFamily="34" charset="0"/>
              </a:rPr>
              <a:t> A </a:t>
            </a:r>
            <a:r>
              <a:rPr lang="en-US" b="0" i="0" dirty="0">
                <a:solidFill>
                  <a:srgbClr val="343434"/>
                </a:solidFill>
                <a:effectLst/>
                <a:latin typeface="Arial" panose="020B0604020202020204" pitchFamily="34" charset="0"/>
                <a:cs typeface="Arial" panose="020B0604020202020204" pitchFamily="34" charset="0"/>
              </a:rPr>
              <a:t>payment entity can not be created for a loan if </a:t>
            </a:r>
            <a:r>
              <a:rPr lang="en-US" b="0" i="0">
                <a:solidFill>
                  <a:srgbClr val="343434"/>
                </a:solidFill>
                <a:effectLst/>
                <a:latin typeface="Arial" panose="020B0604020202020204" pitchFamily="34" charset="0"/>
                <a:cs typeface="Arial" panose="020B0604020202020204" pitchFamily="34" charset="0"/>
              </a:rPr>
              <a:t>the loan </a:t>
            </a:r>
            <a:r>
              <a:rPr lang="en-US" b="0" i="0" dirty="0">
                <a:solidFill>
                  <a:srgbClr val="343434"/>
                </a:solidFill>
                <a:effectLst/>
                <a:latin typeface="Arial" panose="020B0604020202020204" pitchFamily="34" charset="0"/>
                <a:cs typeface="Arial" panose="020B0604020202020204" pitchFamily="34" charset="0"/>
              </a:rPr>
              <a:t>doesn’t exist</a:t>
            </a:r>
          </a:p>
          <a:p>
            <a:pPr algn="l"/>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a:t>
            </a:r>
            <a:r>
              <a:rPr lang="en-IN"/>
              <a:t>SQL &gt; USE DB1;</a:t>
            </a:r>
            <a:endParaRPr lang="en-IN" dirty="0"/>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reference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referential key 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47509</TotalTime>
  <Words>70347</Words>
  <Application>Microsoft Office PowerPoint</Application>
  <PresentationFormat>Widescreen</PresentationFormat>
  <Paragraphs>8772</Paragraphs>
  <Slides>686</Slides>
  <Notes>40</Notes>
  <HiddenSlides>124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10760</cp:revision>
  <dcterms:created xsi:type="dcterms:W3CDTF">2015-10-09T06:09:34Z</dcterms:created>
  <dcterms:modified xsi:type="dcterms:W3CDTF">2023-03-16T10:16:11Z</dcterms:modified>
</cp:coreProperties>
</file>